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4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 индивидуальной защиты органов дыхания и кожи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 класс. Тема 20. Д/</a:t>
            </a:r>
            <a:r>
              <a:rPr lang="ru-RU" dirty="0" err="1" smtClean="0"/>
              <a:t>з</a:t>
            </a:r>
            <a:r>
              <a:rPr lang="ru-RU" dirty="0" smtClean="0"/>
              <a:t> – подготовиться к контрольной работе по гл № 4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Ватно-марлевая повязка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Как изготовить ватно-марлевую повязку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7400"/>
            <a:ext cx="8496944" cy="527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  индивидуальной защиты кожи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Защитный Костюм Л1 с хранения, цена 2780 руб, купить в России — Tiu.ru  (ID#12447498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5173"/>
            <a:ext cx="4788024" cy="5522827"/>
          </a:xfrm>
          <a:prstGeom prst="rect">
            <a:avLst/>
          </a:prstGeom>
          <a:noFill/>
        </p:spPr>
      </p:pic>
      <p:pic>
        <p:nvPicPr>
          <p:cNvPr id="34820" name="Picture 4" descr="1.2. Устройство ОЗК - Планконспек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672" y="1556792"/>
            <a:ext cx="4532328" cy="496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Подручные средства защиты кожи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Средства индивидуальной защиты | Фильтрующие средства защиты ко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2713"/>
            <a:ext cx="8397902" cy="5235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омплект Индивидуальный Медицинский, Гражданской Защиты &quot;ЮНИТА&quot; - Ярославль  ОТ-Магаз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Индивидуальный противохимический пакет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Противохимический пакет ИПП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12092"/>
            <a:ext cx="8208912" cy="5645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.ppt-online.org/files1/slide/y/y6G35ljecLXm7BhV4WfibASd8qaZCMDKTIOUQuYFzN/slid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8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4d/8d/08/4d8d0813df4d7b9c93ebf91725a365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1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Противогаз </a:t>
            </a:r>
            <a:r>
              <a:rPr lang="ru-RU" dirty="0" err="1" smtClean="0"/>
              <a:t>Зелинского-Кумманта</a:t>
            </a:r>
            <a:endParaRPr lang="ru-RU" dirty="0"/>
          </a:p>
        </p:txBody>
      </p:sp>
      <p:pic>
        <p:nvPicPr>
          <p:cNvPr id="33794" name="Picture 2" descr="Противогаз Зелинского-Кумманта - Музей противога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95" y="476672"/>
            <a:ext cx="820753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Изолирующие противогазы, Классификация средств индивидуальной защиты  органов дыхания и зрения человека, Назначение, общее устройство, принцип  работы и техническая характеристика кислородно-изолирующего противогаза  КИП-8 - Предупреждение и ликвидаци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Средства индивидуальной защиты органов дыхания и ко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Гражданский противогаз ГП-7, цена 1350 руб, купить в России — Tiu.ru  (ID#39431246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984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III. Изолирующие противогаз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Камеры защитные детские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Камера защитная детская КЗД-6 купить в ЗАО Балама в СП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</p:spPr>
      </p:pic>
      <p:pic>
        <p:nvPicPr>
          <p:cNvPr id="15364" name="Picture 4" descr="Камера защитная детская КЗД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57200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Респиратор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Респиратор ЗУБР 11129-H3 - цена, фото - купить в Москве, СПб и 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5282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170</TotalTime>
  <Words>42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Средства индивидуальной защиты органов дыхания и кожи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Камеры защитные детские</vt:lpstr>
      <vt:lpstr>Респиратор</vt:lpstr>
      <vt:lpstr>Ватно-марлевая повязка</vt:lpstr>
      <vt:lpstr>Средства  индивидуальной защиты кожи</vt:lpstr>
      <vt:lpstr>Подручные средства защиты кожи</vt:lpstr>
      <vt:lpstr>Презентация PowerPoint</vt:lpstr>
      <vt:lpstr>Индивидуальный противохимический пакет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индивидуальной защиты органов дыхания и кожи</dc:title>
  <dc:creator>notebook1</dc:creator>
  <cp:lastModifiedBy>Привет Андрей</cp:lastModifiedBy>
  <cp:revision>15</cp:revision>
  <dcterms:created xsi:type="dcterms:W3CDTF">2021-01-09T03:25:12Z</dcterms:created>
  <dcterms:modified xsi:type="dcterms:W3CDTF">2021-01-10T06:36:24Z</dcterms:modified>
</cp:coreProperties>
</file>