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4605"/>
    <a:srgbClr val="C317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-972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</a:bodyPr>
          <a:lstStyle>
            <a:lvl1pPr algn="r" rtl="0">
              <a:spcBef>
                <a:spcPct val="0"/>
              </a:spcBef>
              <a:buNone/>
              <a:defRPr sz="5600" b="1" cap="none" spc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/>
          </a:bodyPr>
          <a:lstStyle>
            <a:lvl1pPr>
              <a:defRPr sz="3600" b="1" cap="none" spc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BAA79-C83C-44EF-9E30-40B9EF6C9B67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FCF35-9341-4B16-8560-514CAEE5A5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ABAA79-C83C-44EF-9E30-40B9EF6C9B67}" type="datetimeFigureOut">
              <a:rPr lang="ru-RU" smtClean="0"/>
              <a:pPr/>
              <a:t>03.12.2018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8FCF35-9341-4B16-8560-514CAEE5A5D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Impact" pitchFamily="34" charset="0"/>
              </a:rPr>
              <a:t>Ураганы и бури, причины их возникновения, возможные последствия</a:t>
            </a:r>
            <a:endParaRPr lang="ru-RU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415174"/>
          </a:xfrm>
        </p:spPr>
        <p:txBody>
          <a:bodyPr>
            <a:normAutofit/>
          </a:bodyPr>
          <a:lstStyle/>
          <a:p>
            <a:r>
              <a:rPr lang="ru-RU" dirty="0" smtClean="0"/>
              <a:t>7 класс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Атмосфера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0" y="260648"/>
            <a:ext cx="4392488" cy="5896312"/>
          </a:xfrm>
        </p:spPr>
        <p:txBody>
          <a:bodyPr>
            <a:normAutofit fontScale="77500" lnSpcReduction="20000"/>
          </a:bodyPr>
          <a:lstStyle/>
          <a:p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 в атмосфере меняется непрерывно. Меняется температура воздуха, его давление и влажность, постоянно происходит перемещение воздушных масс относительно поверхности Земли. Движение в атмосфере происходит под действием солнечной энергии, силы земного притяжения и вращения Земли. Над поверхностью Земли формируются воздушные массы, которые обладают определенными свойствами (температура, давление, влажность). </a:t>
            </a:r>
          </a:p>
          <a:p>
            <a:endParaRPr lang="ru-RU" dirty="0"/>
          </a:p>
        </p:txBody>
      </p:sp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276" y="1714488"/>
            <a:ext cx="4200554" cy="3571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Погода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99992" y="1219200"/>
            <a:ext cx="4464496" cy="4937760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Погода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состояние атмосферы в данном месте и в данный момент времени.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давления воздуха является причиной движения воздуха ­ ветра. Воздух перемещается из области высокого давления в область низкого.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Рисунок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334" y="1785926"/>
            <a:ext cx="3081954" cy="22145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Происхождение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9200"/>
            <a:ext cx="8258204" cy="1709734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опасные природные явления метеорологического происхождения связаны с высокой скоростью перемещения воздушных масс. Это ураганы и бури, которые приводят к чрезвычайным ситуациям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57224" y="6072206"/>
            <a:ext cx="28851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Холодный фронт в разрезе </a:t>
            </a:r>
            <a:endParaRPr lang="ru-RU" dirty="0"/>
          </a:p>
        </p:txBody>
      </p:sp>
      <p:pic>
        <p:nvPicPr>
          <p:cNvPr id="7" name="Рисунок 6" descr="Рисунок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2714620"/>
            <a:ext cx="5093142" cy="30813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Причина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Причиной возникновения урагана и бури является образование в атмосфере циклонов. Скорость перемещения урагана определяется скоростью перемещения циклона. (Заметим: циклоны, возникающие в Атлантическом океане, называют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ураганами,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циклоны, возникающие в западной части Тихого океана, называются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тайфунами.)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  <p:pic>
        <p:nvPicPr>
          <p:cNvPr id="5" name="Рисунок 4" descr="Рисунок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006" y="3717032"/>
            <a:ext cx="3761450" cy="30156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Явления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Ураган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ветер огромной разрушительной силы, имеющий</a:t>
            </a:r>
            <a:r>
              <a:rPr 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 более 30 м/с. Многолетние метеонаблюдения показывают что скорость ветра при ураганах достигала в большинстве районов европейской части России 30-50 м/с, а на Дальнем Востоке - 60­90 м/с и более.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Буря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ветер, скорость которого меньше скорости урагана. она достигает 15-20 м/с. (Отметим, что кратковременное усиление ветра до скорости 20-30 м/с называется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шквалом.)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Циклон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мощный атмосферный вихрь с пониженным атмосферным давлением в центре. Поперечник циклона достигает от 100 км до нескольких тысяч километров.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Виды циклонов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Тропическими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называют циклоны, возникающие в тропических широтах, а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внетропическими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 внетропических широтах.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Тропические циклоны являются «носителями» наиболее разрушительных ураганов, так как обладают большей скоростью перемещения. Зарождаются тропические циклоны над океанами в низких широтах от 10 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обоих полушарий. Больше всего их образуется в северной части тропической Атлантики и юго-западной части Тихого океана.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Сезон ураганов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Ураганные ветры в циклоне могут возникнуть в любое время года, но подавляющее большинство циклонов, проходящих по территории России, приходится на август - сентябрь. </a:t>
            </a:r>
          </a:p>
          <a:p>
            <a:endParaRPr lang="ru-RU" dirty="0"/>
          </a:p>
        </p:txBody>
      </p:sp>
      <p:pic>
        <p:nvPicPr>
          <p:cNvPr id="5" name="Рисунок 4" descr="Рисунок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3357562"/>
            <a:ext cx="4286250" cy="3333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3543296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Ветровая шкала </a:t>
            </a:r>
            <a:br>
              <a:rPr lang="ru-RU" dirty="0" smtClean="0"/>
            </a:br>
            <a:r>
              <a:rPr lang="ru-RU" dirty="0" smtClean="0"/>
              <a:t>Бофорта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8927" y="1087120"/>
            <a:ext cx="45023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Фрэнсис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Бофорт (1774-1857), английский военный гидрограф и картограф, контр-адмирал, в 1806 г. предложил оценивать силу ветра по его воздействию на наземные предметы и по волнению моря; для этого он разработал условную 12-балльную шкалу.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 descr="Рисунок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927" y="4509120"/>
            <a:ext cx="1966806" cy="1961480"/>
          </a:xfrm>
          <a:prstGeom prst="rect">
            <a:avLst/>
          </a:prstGeom>
        </p:spPr>
      </p:pic>
      <p:pic>
        <p:nvPicPr>
          <p:cNvPr id="9" name="Рисунок 8" descr="Рисунок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142852"/>
            <a:ext cx="4024316" cy="65259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Влажность</Template>
  <TotalTime>478</TotalTime>
  <Words>416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Ураганы и бури, причины их возникновения, возможные последствия</vt:lpstr>
      <vt:lpstr>Атмосфера</vt:lpstr>
      <vt:lpstr>Погода</vt:lpstr>
      <vt:lpstr>Происхождение</vt:lpstr>
      <vt:lpstr>Причина</vt:lpstr>
      <vt:lpstr>Явления</vt:lpstr>
      <vt:lpstr>Виды циклонов</vt:lpstr>
      <vt:lpstr>Сезон ураганов</vt:lpstr>
      <vt:lpstr>Ветровая шкала  Бофорта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Влажность воздуха</dc:title>
  <dc:creator>ADMIN</dc:creator>
  <cp:lastModifiedBy>Andrei</cp:lastModifiedBy>
  <cp:revision>82</cp:revision>
  <dcterms:created xsi:type="dcterms:W3CDTF">2010-11-12T02:18:28Z</dcterms:created>
  <dcterms:modified xsi:type="dcterms:W3CDTF">2018-12-03T14:47:09Z</dcterms:modified>
</cp:coreProperties>
</file>